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8" r:id="rId2"/>
    <p:sldId id="259" r:id="rId3"/>
    <p:sldId id="261" r:id="rId4"/>
    <p:sldId id="265" r:id="rId5"/>
    <p:sldId id="290" r:id="rId6"/>
    <p:sldId id="268" r:id="rId7"/>
    <p:sldId id="269" r:id="rId8"/>
    <p:sldId id="270" r:id="rId9"/>
    <p:sldId id="271" r:id="rId10"/>
    <p:sldId id="277" r:id="rId11"/>
    <p:sldId id="278" r:id="rId12"/>
    <p:sldId id="279" r:id="rId13"/>
    <p:sldId id="281" r:id="rId14"/>
    <p:sldId id="282" r:id="rId15"/>
    <p:sldId id="283" r:id="rId16"/>
    <p:sldId id="284" r:id="rId17"/>
    <p:sldId id="260" r:id="rId18"/>
    <p:sldId id="272" r:id="rId19"/>
    <p:sldId id="273" r:id="rId20"/>
    <p:sldId id="262" r:id="rId21"/>
    <p:sldId id="264" r:id="rId22"/>
    <p:sldId id="285" r:id="rId23"/>
    <p:sldId id="286" r:id="rId24"/>
    <p:sldId id="289" r:id="rId25"/>
    <p:sldId id="263" r:id="rId26"/>
    <p:sldId id="287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17" autoAdjust="0"/>
  </p:normalViewPr>
  <p:slideViewPr>
    <p:cSldViewPr snapToGrid="0" snapToObjects="1" showGuides="1">
      <p:cViewPr varScale="1">
        <p:scale>
          <a:sx n="73" d="100"/>
          <a:sy n="73" d="100"/>
        </p:scale>
        <p:origin x="-1400" y="-104"/>
      </p:cViewPr>
      <p:guideLst>
        <p:guide orient="horz" pos="485"/>
        <p:guide pos="296"/>
      </p:guideLst>
    </p:cSldViewPr>
  </p:slideViewPr>
  <p:outlineViewPr>
    <p:cViewPr>
      <p:scale>
        <a:sx n="33" d="100"/>
        <a:sy n="33" d="100"/>
      </p:scale>
      <p:origin x="0" y="104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5.gif>
</file>

<file path=ppt/media/image6.jpg>
</file>

<file path=ppt/media/image62.png>
</file>

<file path=ppt/media/image6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12E19-57C1-D841-9130-0DB6AC36FCE5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B3D3D-56FE-A84E-A2E0-EB08B336F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87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44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00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27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169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229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035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451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46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62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4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4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79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5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3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12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14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2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5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9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22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3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81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88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1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6902E-13A2-9F41-9537-9B3C74DC0981}" type="datetimeFigureOut">
              <a:rPr lang="en-US" smtClean="0"/>
              <a:t>17/10/16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0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0" Type="http://schemas.openxmlformats.org/officeDocument/2006/relationships/image" Target="../media/image34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4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35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0" Type="http://schemas.openxmlformats.org/officeDocument/2006/relationships/image" Target="../media/image33.emf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4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1.png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8" Type="http://schemas.openxmlformats.org/officeDocument/2006/relationships/image" Target="../media/image67.emf"/><Relationship Id="rId9" Type="http://schemas.openxmlformats.org/officeDocument/2006/relationships/image" Target="../media/image47.emf"/><Relationship Id="rId10" Type="http://schemas.openxmlformats.org/officeDocument/2006/relationships/image" Target="../media/image68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gif"/><Relationship Id="rId5" Type="http://schemas.openxmlformats.org/officeDocument/2006/relationships/image" Target="../media/image6.jp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9.emf"/><Relationship Id="rId5" Type="http://schemas.openxmlformats.org/officeDocument/2006/relationships/image" Target="../media/image7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6" Type="http://schemas.openxmlformats.org/officeDocument/2006/relationships/image" Target="../media/image7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0.emf"/><Relationship Id="rId5" Type="http://schemas.openxmlformats.org/officeDocument/2006/relationships/image" Target="../media/image8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.png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.png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7.emf"/><Relationship Id="rId5" Type="http://schemas.openxmlformats.org/officeDocument/2006/relationships/image" Target="../media/image19.emf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20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8" Type="http://schemas.openxmlformats.org/officeDocument/2006/relationships/image" Target="../media/image26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338" y="4433219"/>
            <a:ext cx="2888864" cy="2017893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80"/>
          <a:stretch/>
        </p:blipFill>
        <p:spPr>
          <a:xfrm>
            <a:off x="1129852" y="939333"/>
            <a:ext cx="7035800" cy="1780493"/>
          </a:xfrm>
          <a:prstGeom prst="rect">
            <a:avLst/>
          </a:prstGeom>
        </p:spPr>
      </p:pic>
      <p:pic>
        <p:nvPicPr>
          <p:cNvPr id="2" name="Picture 1" descr="latex-image-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338" y="3452802"/>
            <a:ext cx="2888864" cy="31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78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70" y="491077"/>
            <a:ext cx="5551588" cy="251998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4" name="Group 23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343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62" y="509482"/>
            <a:ext cx="5551588" cy="251998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76" y="1628800"/>
            <a:ext cx="2764796" cy="647999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7" name="Picture 26"/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4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30" y="163326"/>
            <a:ext cx="8288423" cy="576000"/>
          </a:xfrm>
          <a:prstGeom prst="rect">
            <a:avLst/>
          </a:prstGeom>
        </p:spPr>
      </p:pic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50507" y="2564964"/>
            <a:ext cx="1678249" cy="1548142"/>
            <a:chOff x="235496" y="3609041"/>
            <a:chExt cx="1600200" cy="147614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26" name="Group 25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11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7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722" y="1113764"/>
            <a:ext cx="4376406" cy="4763508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9" y="1628800"/>
            <a:ext cx="4204267" cy="112439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86" y="2852936"/>
            <a:ext cx="1489084" cy="253899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5" y="455887"/>
            <a:ext cx="7706075" cy="2879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37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203821"/>
            <a:ext cx="8064000" cy="537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12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6" y="174371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169955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8" y="4221088"/>
            <a:ext cx="3243394" cy="2879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8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92" y="1275660"/>
            <a:ext cx="8145908" cy="2894485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01" y="318809"/>
            <a:ext cx="5041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078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3471004"/>
            <a:ext cx="837978" cy="75599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4" y="2636912"/>
            <a:ext cx="1489084" cy="253899"/>
          </a:xfrm>
          <a:prstGeom prst="rect">
            <a:avLst/>
          </a:prstGeom>
        </p:spPr>
      </p:pic>
      <p:pic>
        <p:nvPicPr>
          <p:cNvPr id="8" name="Picture 7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4581128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72" y="209930"/>
            <a:ext cx="6891420" cy="7199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5484" y="1332510"/>
            <a:ext cx="5105400" cy="4572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072" y="1332510"/>
            <a:ext cx="24638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18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s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-1"/>
          <a:stretch/>
        </p:blipFill>
        <p:spPr>
          <a:xfrm>
            <a:off x="467544" y="1484784"/>
            <a:ext cx="3888432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 descr="dn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21" y="1501717"/>
            <a:ext cx="3888431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691794" y="135219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485" y="4725144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6" y="3107285"/>
            <a:ext cx="223558" cy="177699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36" y="5229201"/>
            <a:ext cx="2879948" cy="215996"/>
          </a:xfrm>
          <a:prstGeom prst="rect">
            <a:avLst/>
          </a:prstGeom>
        </p:spPr>
      </p:pic>
      <p:pic>
        <p:nvPicPr>
          <p:cNvPr id="20" name="Picture 1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62" y="5229228"/>
            <a:ext cx="2483954" cy="215996"/>
          </a:xfrm>
          <a:prstGeom prst="rect">
            <a:avLst/>
          </a:prstGeom>
        </p:spPr>
      </p:pic>
      <p:pic>
        <p:nvPicPr>
          <p:cNvPr id="21" name="Picture 20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515" y="4763469"/>
            <a:ext cx="217825" cy="177699"/>
          </a:xfrm>
          <a:prstGeom prst="rect">
            <a:avLst/>
          </a:prstGeom>
        </p:spPr>
      </p:pic>
      <p:pic>
        <p:nvPicPr>
          <p:cNvPr id="22" name="Picture 2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068960"/>
            <a:ext cx="223558" cy="177699"/>
          </a:xfrm>
          <a:prstGeom prst="rect">
            <a:avLst/>
          </a:prstGeom>
        </p:spPr>
      </p:pic>
      <p:pic>
        <p:nvPicPr>
          <p:cNvPr id="23" name="Picture 22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62" y="6107641"/>
            <a:ext cx="1489084" cy="253899"/>
          </a:xfrm>
          <a:prstGeom prst="rect">
            <a:avLst/>
          </a:prstGeom>
        </p:spPr>
      </p:pic>
      <p:pic>
        <p:nvPicPr>
          <p:cNvPr id="26" name="Picture 25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59" y="443543"/>
            <a:ext cx="4993541" cy="29584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Image-Tacoma_Narrows_Bridge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52" y="1997667"/>
            <a:ext cx="3035018" cy="21202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22020" y="4159172"/>
            <a:ext cx="38884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 :http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en.wikipedia.org</a:t>
            </a:r>
            <a:r>
              <a:rPr lang="en-US" sz="700" dirty="0">
                <a:latin typeface="CMU Serif Roman"/>
                <a:cs typeface="CMU Serif Roman"/>
              </a:rPr>
              <a:t>/wiki/</a:t>
            </a:r>
            <a:r>
              <a:rPr lang="en-US" sz="700" dirty="0" err="1">
                <a:latin typeface="CMU Serif Roman"/>
                <a:cs typeface="CMU Serif Roman"/>
              </a:rPr>
              <a:t>Tacoma_Narrows_Bridge</a:t>
            </a:r>
            <a:r>
              <a:rPr lang="en-US" sz="700" dirty="0">
                <a:latin typeface="CMU Serif Roman"/>
                <a:cs typeface="CMU Serif Roman"/>
              </a:rPr>
              <a:t>_(1940)#</a:t>
            </a:r>
            <a:r>
              <a:rPr lang="en-US" sz="700" dirty="0" err="1">
                <a:latin typeface="CMU Serif Roman"/>
                <a:cs typeface="CMU Serif Roman"/>
              </a:rPr>
              <a:t>mediaviewer</a:t>
            </a:r>
            <a:r>
              <a:rPr lang="en-US" sz="700" dirty="0">
                <a:latin typeface="CMU Serif Roman"/>
                <a:cs typeface="CMU Serif Roman"/>
              </a:rPr>
              <a:t>/File:Image-Tacoma_Narrows_Bridge1.gif</a:t>
            </a:r>
          </a:p>
        </p:txBody>
      </p:sp>
      <p:pic>
        <p:nvPicPr>
          <p:cNvPr id="10" name="Picture 9" descr="cover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90572" y="1730645"/>
            <a:ext cx="2418833" cy="27363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64812" y="4519212"/>
            <a:ext cx="3294112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Source: 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www.inmr.com</a:t>
            </a:r>
            <a:r>
              <a:rPr lang="en-US" sz="700" dirty="0">
                <a:latin typeface="CMU Serif Roman"/>
                <a:cs typeface="CMU Serif Roman"/>
              </a:rPr>
              <a:t>/</a:t>
            </a:r>
            <a:r>
              <a:rPr lang="en-US" sz="700" dirty="0" err="1">
                <a:latin typeface="CMU Serif Roman"/>
                <a:cs typeface="CMU Serif Roman"/>
              </a:rPr>
              <a:t>wp</a:t>
            </a:r>
            <a:r>
              <a:rPr lang="en-US" sz="700" dirty="0">
                <a:latin typeface="CMU Serif Roman"/>
                <a:cs typeface="CMU Serif Roman"/>
              </a:rPr>
              <a:t>-content/uploads/2013/11/</a:t>
            </a:r>
            <a:r>
              <a:rPr lang="en-US" sz="700" dirty="0" err="1">
                <a:latin typeface="CMU Serif Roman"/>
                <a:cs typeface="CMU Serif Roman"/>
              </a:rPr>
              <a:t>cover.jpg</a:t>
            </a:r>
            <a:endParaRPr lang="en-US" sz="700" dirty="0">
              <a:latin typeface="CMU Serif Roman"/>
              <a:cs typeface="CMU Serif Roman"/>
            </a:endParaRPr>
          </a:p>
        </p:txBody>
      </p:sp>
      <p:pic>
        <p:nvPicPr>
          <p:cNvPr id="12" name="Picture 1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04" y="450789"/>
            <a:ext cx="8122123" cy="2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73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" y="332950"/>
            <a:ext cx="5054600" cy="4191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366"/>
          <a:stretch/>
        </p:blipFill>
        <p:spPr>
          <a:xfrm>
            <a:off x="500808" y="1187297"/>
            <a:ext cx="8209467" cy="69137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51"/>
          <a:stretch/>
        </p:blipFill>
        <p:spPr>
          <a:xfrm>
            <a:off x="500808" y="1843877"/>
            <a:ext cx="8209467" cy="203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593" y="1519775"/>
            <a:ext cx="2184400" cy="2552700"/>
          </a:xfrm>
          <a:prstGeom prst="rect">
            <a:avLst/>
          </a:prstGeom>
        </p:spPr>
      </p:pic>
      <p:pic>
        <p:nvPicPr>
          <p:cNvPr id="5" name="Picture 4" descr="latex-image-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04" y="369852"/>
            <a:ext cx="8648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84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1615" y="1151465"/>
            <a:ext cx="5580225" cy="4415367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6" y="2188633"/>
            <a:ext cx="1732113" cy="1976967"/>
          </a:xfrm>
          <a:prstGeom prst="rect">
            <a:avLst/>
          </a:prstGeom>
        </p:spPr>
      </p:pic>
      <p:pic>
        <p:nvPicPr>
          <p:cNvPr id="3" name="Picture 2" descr="latex-image-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04" y="369852"/>
            <a:ext cx="86487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53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1623418"/>
            <a:ext cx="3703645" cy="64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1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79"/>
          <a:stretch/>
        </p:blipFill>
        <p:spPr>
          <a:xfrm>
            <a:off x="469900" y="1269838"/>
            <a:ext cx="8531419" cy="1281217"/>
          </a:xfrm>
          <a:prstGeom prst="rect">
            <a:avLst/>
          </a:prstGeom>
        </p:spPr>
      </p:pic>
      <p:pic>
        <p:nvPicPr>
          <p:cNvPr id="4" name="Picture 3" descr="latex-image-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08" y="300038"/>
            <a:ext cx="2667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43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439738"/>
            <a:ext cx="2438400" cy="330200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1559243"/>
            <a:ext cx="7890933" cy="24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9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02321"/>
            <a:ext cx="6261100" cy="419100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65" y="1497985"/>
            <a:ext cx="8483046" cy="219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857" y="1995519"/>
            <a:ext cx="6476196" cy="22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48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13" name="Picture 12" descr="latexit-drag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9" name="Picture 8" descr="latexit-drag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6756" y="1582733"/>
            <a:ext cx="4393532" cy="30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28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429000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12" y="495731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41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2" y="449679"/>
            <a:ext cx="4604673" cy="251997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7" y="3173946"/>
            <a:ext cx="7708940" cy="2127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9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356992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54" y="453527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46" y="4509217"/>
            <a:ext cx="5392278" cy="863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22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052736"/>
            <a:ext cx="4161952" cy="108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744" y="2086584"/>
            <a:ext cx="6036865" cy="10543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0068" y="3213016"/>
            <a:ext cx="2327996" cy="3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3991" y="3742792"/>
            <a:ext cx="1439977" cy="334280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32" y="207728"/>
            <a:ext cx="7815792" cy="5400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37274"/>
            <a:ext cx="5928372" cy="1439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0148" y="651414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9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69</Words>
  <Application>Microsoft Macintosh PowerPoint</Application>
  <PresentationFormat>On-screen Show (4:3)</PresentationFormat>
  <Paragraphs>28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Kasun</dc:creator>
  <cp:lastModifiedBy>Kasun</cp:lastModifiedBy>
  <cp:revision>26</cp:revision>
  <dcterms:created xsi:type="dcterms:W3CDTF">2015-04-20T07:01:34Z</dcterms:created>
  <dcterms:modified xsi:type="dcterms:W3CDTF">2016-10-17T07:04:29Z</dcterms:modified>
</cp:coreProperties>
</file>

<file path=docProps/thumbnail.jpeg>
</file>